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8" r:id="rId3"/>
    <p:sldId id="259" r:id="rId4"/>
    <p:sldId id="261" r:id="rId5"/>
    <p:sldId id="262" r:id="rId6"/>
    <p:sldId id="263" r:id="rId7"/>
    <p:sldId id="264" r:id="rId8"/>
    <p:sldId id="265" r:id="rId9"/>
    <p:sldId id="26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7/13/2021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7/13/2021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7/13/2021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7/13/2021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7/13/2021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7/13/2021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7/13/2021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7/13/2021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7/13/2021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7/13/2021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7/13/2021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7/13/2021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228600"/>
            <a:ext cx="3962400" cy="1066800"/>
          </a:xfrm>
        </p:spPr>
        <p:txBody>
          <a:bodyPr/>
          <a:lstStyle/>
          <a:p>
            <a:r>
              <a:rPr lang="en-IN" b="1" dirty="0" smtClean="0">
                <a:solidFill>
                  <a:srgbClr val="FF0000"/>
                </a:solidFill>
              </a:rPr>
              <a:t>SILICATES</a:t>
            </a:r>
            <a:endParaRPr lang="en-US" b="1" dirty="0">
              <a:solidFill>
                <a:srgbClr val="FF0000"/>
              </a:solidFill>
            </a:endParaRPr>
          </a:p>
        </p:txBody>
      </p:sp>
      <p:sp>
        <p:nvSpPr>
          <p:cNvPr id="3" name="Subtitle 2"/>
          <p:cNvSpPr>
            <a:spLocks noGrp="1"/>
          </p:cNvSpPr>
          <p:nvPr>
            <p:ph type="subTitle" idx="1"/>
          </p:nvPr>
        </p:nvSpPr>
        <p:spPr>
          <a:xfrm>
            <a:off x="4267200" y="4648200"/>
            <a:ext cx="4495800" cy="1524000"/>
          </a:xfrm>
        </p:spPr>
        <p:txBody>
          <a:bodyPr/>
          <a:lstStyle/>
          <a:p>
            <a:r>
              <a:rPr lang="en-IN" b="1" dirty="0" smtClean="0">
                <a:solidFill>
                  <a:srgbClr val="0070C0"/>
                </a:solidFill>
              </a:rPr>
              <a:t>PRESENTED BY </a:t>
            </a:r>
          </a:p>
          <a:p>
            <a:r>
              <a:rPr lang="en-IN" b="1" dirty="0" smtClean="0">
                <a:solidFill>
                  <a:srgbClr val="0070C0"/>
                </a:solidFill>
              </a:rPr>
              <a:t>LEELAWATI PAIKRA</a:t>
            </a:r>
            <a:endParaRPr lang="en-US" b="1" dirty="0">
              <a:solidFill>
                <a:srgbClr val="0070C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1"/>
            <a:ext cx="5105400" cy="838200"/>
          </a:xfrm>
        </p:spPr>
        <p:txBody>
          <a:bodyPr>
            <a:normAutofit/>
          </a:bodyPr>
          <a:lstStyle/>
          <a:p>
            <a:r>
              <a:rPr lang="en-IN" b="1" dirty="0" smtClean="0">
                <a:solidFill>
                  <a:srgbClr val="FF0000"/>
                </a:solidFill>
              </a:rPr>
              <a:t>DEFINITION </a:t>
            </a:r>
            <a:endParaRPr lang="en-US" b="1" dirty="0">
              <a:solidFill>
                <a:srgbClr val="FF0000"/>
              </a:solidFill>
            </a:endParaRPr>
          </a:p>
        </p:txBody>
      </p:sp>
      <p:sp>
        <p:nvSpPr>
          <p:cNvPr id="3" name="Subtitle 2"/>
          <p:cNvSpPr>
            <a:spLocks noGrp="1"/>
          </p:cNvSpPr>
          <p:nvPr>
            <p:ph type="subTitle" idx="1"/>
          </p:nvPr>
        </p:nvSpPr>
        <p:spPr>
          <a:xfrm>
            <a:off x="609600" y="1752600"/>
            <a:ext cx="7772400" cy="3352800"/>
          </a:xfrm>
        </p:spPr>
        <p:txBody>
          <a:bodyPr/>
          <a:lstStyle/>
          <a:p>
            <a:r>
              <a:rPr lang="en-IN" b="1" dirty="0" smtClean="0">
                <a:solidFill>
                  <a:srgbClr val="0070C0"/>
                </a:solidFill>
              </a:rPr>
              <a:t>Compounds formed from silica or silicon dioxide with metals are called silicates.</a:t>
            </a:r>
          </a:p>
          <a:p>
            <a:r>
              <a:rPr lang="en-IN" b="1" dirty="0" smtClean="0">
                <a:solidFill>
                  <a:srgbClr val="00B050"/>
                </a:solidFill>
              </a:rPr>
              <a:t>Examples-sodium silicate (Na2SiO3)</a:t>
            </a:r>
          </a:p>
          <a:p>
            <a:r>
              <a:rPr lang="en-IN" b="1" dirty="0" smtClean="0">
                <a:solidFill>
                  <a:srgbClr val="00B050"/>
                </a:solidFill>
              </a:rPr>
              <a:t>Water, </a:t>
            </a:r>
            <a:r>
              <a:rPr lang="en-IN" b="1" dirty="0" err="1" smtClean="0">
                <a:solidFill>
                  <a:srgbClr val="00B050"/>
                </a:solidFill>
              </a:rPr>
              <a:t>glass,calcium</a:t>
            </a:r>
            <a:r>
              <a:rPr lang="en-IN" b="1" dirty="0" smtClean="0">
                <a:solidFill>
                  <a:srgbClr val="00B050"/>
                </a:solidFill>
              </a:rPr>
              <a:t> silicate (CaSiO3)</a:t>
            </a:r>
            <a:endParaRPr lang="en-US" b="1" dirty="0">
              <a:solidFill>
                <a:srgbClr val="00B05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52600" y="381001"/>
            <a:ext cx="5943600" cy="1295399"/>
          </a:xfrm>
        </p:spPr>
        <p:txBody>
          <a:bodyPr>
            <a:normAutofit fontScale="90000"/>
          </a:bodyPr>
          <a:lstStyle/>
          <a:p>
            <a:r>
              <a:rPr lang="en-IN" b="1" dirty="0" smtClean="0">
                <a:solidFill>
                  <a:srgbClr val="C00000"/>
                </a:solidFill>
              </a:rPr>
              <a:t>TYPES OF SILICATES</a:t>
            </a:r>
            <a:endParaRPr lang="en-US" b="1" dirty="0">
              <a:solidFill>
                <a:srgbClr val="C00000"/>
              </a:solidFill>
            </a:endParaRPr>
          </a:p>
        </p:txBody>
      </p:sp>
      <p:sp>
        <p:nvSpPr>
          <p:cNvPr id="5" name="Subtitle 4"/>
          <p:cNvSpPr>
            <a:spLocks noGrp="1"/>
          </p:cNvSpPr>
          <p:nvPr>
            <p:ph type="subTitle" idx="1"/>
          </p:nvPr>
        </p:nvSpPr>
        <p:spPr>
          <a:xfrm>
            <a:off x="1371600" y="1905000"/>
            <a:ext cx="6400800" cy="3733800"/>
          </a:xfrm>
        </p:spPr>
        <p:txBody>
          <a:bodyPr>
            <a:normAutofit/>
          </a:bodyPr>
          <a:lstStyle/>
          <a:p>
            <a:r>
              <a:rPr lang="en-IN" b="1" dirty="0" smtClean="0">
                <a:solidFill>
                  <a:srgbClr val="0070C0"/>
                </a:solidFill>
              </a:rPr>
              <a:t>1 </a:t>
            </a:r>
            <a:r>
              <a:rPr lang="en-IN" b="1" dirty="0" err="1" smtClean="0">
                <a:solidFill>
                  <a:srgbClr val="0070C0"/>
                </a:solidFill>
              </a:rPr>
              <a:t>ortho</a:t>
            </a:r>
            <a:r>
              <a:rPr lang="en-IN" b="1" dirty="0" smtClean="0">
                <a:solidFill>
                  <a:srgbClr val="0070C0"/>
                </a:solidFill>
              </a:rPr>
              <a:t> silicates –</a:t>
            </a:r>
            <a:r>
              <a:rPr lang="en-IN" b="1" dirty="0" err="1" smtClean="0">
                <a:solidFill>
                  <a:srgbClr val="0070C0"/>
                </a:solidFill>
              </a:rPr>
              <a:t>willemite</a:t>
            </a:r>
            <a:endParaRPr lang="en-IN" b="1" dirty="0" smtClean="0">
              <a:solidFill>
                <a:srgbClr val="0070C0"/>
              </a:solidFill>
            </a:endParaRPr>
          </a:p>
          <a:p>
            <a:r>
              <a:rPr lang="en-IN" b="1" dirty="0" smtClean="0">
                <a:solidFill>
                  <a:srgbClr val="0070C0"/>
                </a:solidFill>
              </a:rPr>
              <a:t>2 </a:t>
            </a:r>
            <a:r>
              <a:rPr lang="en-IN" b="1" dirty="0" err="1" smtClean="0">
                <a:solidFill>
                  <a:srgbClr val="0070C0"/>
                </a:solidFill>
              </a:rPr>
              <a:t>pyro</a:t>
            </a:r>
            <a:r>
              <a:rPr lang="en-IN" b="1" dirty="0" smtClean="0">
                <a:solidFill>
                  <a:srgbClr val="0070C0"/>
                </a:solidFill>
              </a:rPr>
              <a:t> silicates –</a:t>
            </a:r>
            <a:r>
              <a:rPr lang="en-IN" b="1" dirty="0" err="1" smtClean="0">
                <a:solidFill>
                  <a:srgbClr val="0070C0"/>
                </a:solidFill>
              </a:rPr>
              <a:t>thortevetite</a:t>
            </a:r>
            <a:endParaRPr lang="en-IN" b="1" dirty="0" smtClean="0">
              <a:solidFill>
                <a:srgbClr val="0070C0"/>
              </a:solidFill>
            </a:endParaRPr>
          </a:p>
          <a:p>
            <a:r>
              <a:rPr lang="en-IN" b="1" dirty="0" smtClean="0">
                <a:solidFill>
                  <a:srgbClr val="0070C0"/>
                </a:solidFill>
              </a:rPr>
              <a:t>3 cyclic silicates – </a:t>
            </a:r>
            <a:r>
              <a:rPr lang="en-IN" b="1" dirty="0" err="1" smtClean="0">
                <a:solidFill>
                  <a:srgbClr val="0070C0"/>
                </a:solidFill>
              </a:rPr>
              <a:t>wollastonite</a:t>
            </a:r>
            <a:endParaRPr lang="en-IN" b="1" dirty="0" smtClean="0">
              <a:solidFill>
                <a:srgbClr val="0070C0"/>
              </a:solidFill>
            </a:endParaRPr>
          </a:p>
          <a:p>
            <a:r>
              <a:rPr lang="en-IN" b="1" dirty="0" smtClean="0">
                <a:solidFill>
                  <a:srgbClr val="0070C0"/>
                </a:solidFill>
              </a:rPr>
              <a:t>4 series silicates –</a:t>
            </a:r>
            <a:r>
              <a:rPr lang="en-IN" b="1" dirty="0" err="1" smtClean="0">
                <a:solidFill>
                  <a:srgbClr val="0070C0"/>
                </a:solidFill>
              </a:rPr>
              <a:t>spodumene</a:t>
            </a:r>
            <a:endParaRPr lang="en-IN" b="1" dirty="0" smtClean="0">
              <a:solidFill>
                <a:srgbClr val="0070C0"/>
              </a:solidFill>
            </a:endParaRPr>
          </a:p>
          <a:p>
            <a:r>
              <a:rPr lang="en-IN" b="1" dirty="0" smtClean="0">
                <a:solidFill>
                  <a:srgbClr val="0070C0"/>
                </a:solidFill>
              </a:rPr>
              <a:t>5 sheet silicates –mica</a:t>
            </a:r>
          </a:p>
          <a:p>
            <a:endParaRPr lang="en-US" b="1" dirty="0">
              <a:solidFill>
                <a:srgbClr val="0070C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tretch>
            <a:fillRect/>
          </a:stretch>
        </p:blipFill>
        <p:spPr bwMode="auto">
          <a:xfrm>
            <a:off x="2338387" y="2910681"/>
            <a:ext cx="4467225" cy="1666875"/>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IN" b="1" dirty="0" smtClean="0">
                <a:solidFill>
                  <a:srgbClr val="FF0000"/>
                </a:solidFill>
              </a:rPr>
              <a:t>STRUCTURE OF SILICATES</a:t>
            </a:r>
            <a:endParaRPr lang="en-US" b="1"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a:stretch>
            <a:fillRect/>
          </a:stretch>
        </p:blipFill>
        <p:spPr bwMode="auto">
          <a:xfrm>
            <a:off x="457200" y="1743693"/>
            <a:ext cx="8229600" cy="4000852"/>
          </a:xfrm>
          <a:prstGeom prst="rect">
            <a:avLst/>
          </a:prstGeom>
          <a:noFill/>
          <a:ln w="9525">
            <a:noFill/>
            <a:miter lim="800000"/>
            <a:headEnd/>
            <a:tailEnd/>
          </a:ln>
          <a:effectLst/>
        </p:spPr>
      </p:pic>
      <p:sp>
        <p:nvSpPr>
          <p:cNvPr id="2" name="Title 1"/>
          <p:cNvSpPr>
            <a:spLocks noGrp="1"/>
          </p:cNvSpPr>
          <p:nvPr>
            <p:ph type="title"/>
          </p:nvPr>
        </p:nvSpPr>
        <p:spPr>
          <a:xfrm>
            <a:off x="457200" y="609600"/>
            <a:ext cx="8229600" cy="914400"/>
          </a:xfrm>
        </p:spPr>
        <p:txBody>
          <a:bodyPr>
            <a:noAutofit/>
          </a:bodyPr>
          <a:lstStyle/>
          <a:p>
            <a:r>
              <a:rPr lang="en-IN" sz="2800" b="1" dirty="0" smtClean="0">
                <a:solidFill>
                  <a:srgbClr val="0070C0"/>
                </a:solidFill>
              </a:rPr>
              <a:t>The basic repeating unit of the formation of all silicates is the (SiO4)4-.</a:t>
            </a:r>
            <a:endParaRPr lang="en-US" sz="2800" b="1" dirty="0">
              <a:solidFill>
                <a:srgbClr val="0070C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tretch>
            <a:fillRect/>
          </a:stretch>
        </p:blipFill>
        <p:spPr bwMode="auto">
          <a:xfrm>
            <a:off x="1554692" y="1481138"/>
            <a:ext cx="6034616" cy="4525962"/>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IN" b="1" dirty="0" smtClean="0">
                <a:solidFill>
                  <a:srgbClr val="FF0000"/>
                </a:solidFill>
              </a:rPr>
              <a:t>STRUCTURE OF SILICATES</a:t>
            </a:r>
            <a:endParaRPr lang="en-US" b="1"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tretch>
            <a:fillRect/>
          </a:stretch>
        </p:blipFill>
        <p:spPr bwMode="auto">
          <a:xfrm>
            <a:off x="1484713" y="1481138"/>
            <a:ext cx="6174573" cy="4525962"/>
          </a:xfrm>
          <a:prstGeom prst="rect">
            <a:avLst/>
          </a:prstGeom>
          <a:noFill/>
          <a:ln w="9525">
            <a:noFill/>
            <a:miter lim="800000"/>
            <a:headEnd/>
            <a:tailEnd/>
          </a:ln>
          <a:effectLst/>
        </p:spPr>
      </p:pic>
      <p:sp>
        <p:nvSpPr>
          <p:cNvPr id="2" name="Title 1"/>
          <p:cNvSpPr>
            <a:spLocks noGrp="1"/>
          </p:cNvSpPr>
          <p:nvPr>
            <p:ph type="title"/>
          </p:nvPr>
        </p:nvSpPr>
        <p:spPr/>
        <p:txBody>
          <a:bodyPr/>
          <a:lstStyle/>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066799"/>
          </a:xfrm>
        </p:spPr>
        <p:txBody>
          <a:bodyPr/>
          <a:lstStyle/>
          <a:p>
            <a:r>
              <a:rPr lang="en-IN" b="1" dirty="0" smtClean="0">
                <a:solidFill>
                  <a:srgbClr val="FF0000"/>
                </a:solidFill>
              </a:rPr>
              <a:t>USES OF SILICATES</a:t>
            </a:r>
            <a:endParaRPr lang="en-US" b="1" dirty="0">
              <a:solidFill>
                <a:srgbClr val="FF0000"/>
              </a:solidFill>
            </a:endParaRPr>
          </a:p>
        </p:txBody>
      </p:sp>
      <p:sp>
        <p:nvSpPr>
          <p:cNvPr id="3" name="Subtitle 2"/>
          <p:cNvSpPr>
            <a:spLocks noGrp="1"/>
          </p:cNvSpPr>
          <p:nvPr>
            <p:ph type="subTitle" idx="1"/>
          </p:nvPr>
        </p:nvSpPr>
        <p:spPr>
          <a:xfrm>
            <a:off x="381000" y="2362200"/>
            <a:ext cx="8305800" cy="3276600"/>
          </a:xfrm>
        </p:spPr>
        <p:txBody>
          <a:bodyPr/>
          <a:lstStyle/>
          <a:p>
            <a:r>
              <a:rPr lang="en-IN" b="1" dirty="0" smtClean="0">
                <a:solidFill>
                  <a:srgbClr val="0070C0"/>
                </a:solidFill>
              </a:rPr>
              <a:t>Silicates are also used to make glass and ceramics .To do so hard formless material like sand or ceramic clay is heated to high temperatures ,turning it into malleable material that can be formed to make drinking glasses.</a:t>
            </a:r>
            <a:endParaRPr lang="en-US" b="1" dirty="0">
              <a:solidFill>
                <a:srgbClr val="0070C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tretch>
            <a:fillRect/>
          </a:stretch>
        </p:blipFill>
        <p:spPr bwMode="auto">
          <a:xfrm>
            <a:off x="2309019" y="1481138"/>
            <a:ext cx="4525962" cy="4525962"/>
          </a:xfrm>
          <a:prstGeom prst="rect">
            <a:avLst/>
          </a:prstGeom>
          <a:noFill/>
          <a:ln w="9525">
            <a:noFill/>
            <a:miter lim="800000"/>
            <a:headEnd/>
            <a:tailEnd/>
          </a:ln>
          <a:effectLst/>
        </p:spPr>
      </p:pic>
      <p:sp>
        <p:nvSpPr>
          <p:cNvPr id="2" name="Title 1"/>
          <p:cNvSpPr>
            <a:spLocks noGrp="1"/>
          </p:cNvSpPr>
          <p:nvPr>
            <p:ph type="title"/>
          </p:nvPr>
        </p:nvSpPr>
        <p:spPr/>
        <p:txBody>
          <a:bodyPr/>
          <a:lstStyle/>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95</TotalTime>
  <Words>124</Words>
  <Application>Microsoft Office PowerPoint</Application>
  <PresentationFormat>On-screen Show (4:3)</PresentationFormat>
  <Paragraphs>18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Concourse</vt:lpstr>
      <vt:lpstr>SILICATES</vt:lpstr>
      <vt:lpstr>DEFINITION </vt:lpstr>
      <vt:lpstr>TYPES OF SILICATES</vt:lpstr>
      <vt:lpstr>STRUCTURE OF SILICATES</vt:lpstr>
      <vt:lpstr>The basic repeating unit of the formation of all silicates is the (SiO4)4-.</vt:lpstr>
      <vt:lpstr>STRUCTURE OF SILICATES</vt:lpstr>
      <vt:lpstr>Slide 7</vt:lpstr>
      <vt:lpstr>USES OF SILICATES</vt:lpstr>
      <vt:lpstr>Slide 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SILICATES</dc:title>
  <dc:creator>CG-DTE</dc:creator>
  <cp:lastModifiedBy>HP</cp:lastModifiedBy>
  <cp:revision>26</cp:revision>
  <dcterms:created xsi:type="dcterms:W3CDTF">2006-08-16T00:00:00Z</dcterms:created>
  <dcterms:modified xsi:type="dcterms:W3CDTF">2021-07-13T18:52:24Z</dcterms:modified>
</cp:coreProperties>
</file>